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Inter"/>
      <p:regular r:id="rId11"/>
    </p:embeddedFont>
    <p:embeddedFont>
      <p:font typeface="Inter"/>
      <p:regular r:id="rId12"/>
    </p:embeddedFont>
    <p:embeddedFont>
      <p:font typeface="Inter"/>
      <p:regular r:id="rId13"/>
    </p:embeddedFont>
    <p:embeddedFont>
      <p:font typeface="Inter"/>
      <p:regular r:id="rId14"/>
    </p:embeddedFont>
    <p:embeddedFont>
      <p:font typeface="Manrope"/>
      <p:regular r:id="rId1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FreshCheck.AI" TargetMode="External"/><Relationship Id="rId1" Type="http://schemas.openxmlformats.org/officeDocument/2006/relationships/image" Target="../media/image-1-1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5903" y="620911"/>
            <a:ext cx="5075396" cy="634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u="sng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FreshCheck.AI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6275903" y="1559719"/>
            <a:ext cx="7564993" cy="811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Harmonizing Product, Nature &amp; Life through AI-Driven Waste Prevention</a:t>
            </a:r>
            <a:endParaRPr lang="en-US" sz="1950" dirty="0"/>
          </a:p>
        </p:txBody>
      </p:sp>
      <p:sp>
        <p:nvSpPr>
          <p:cNvPr id="5" name="Shape 2"/>
          <p:cNvSpPr/>
          <p:nvPr/>
        </p:nvSpPr>
        <p:spPr>
          <a:xfrm>
            <a:off x="6275903" y="2599849"/>
            <a:ext cx="3680936" cy="2727722"/>
          </a:xfrm>
          <a:prstGeom prst="roundRect">
            <a:avLst>
              <a:gd name="adj" fmla="val 6698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86525" y="2810470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Crisis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486525" y="3249335"/>
            <a:ext cx="3259693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40%</a:t>
            </a:r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of US food supply wasted annually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486525" y="4020741"/>
            <a:ext cx="3259693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$161B+</a:t>
            </a:r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economic loss from spoilage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486525" y="4792147"/>
            <a:ext cx="3259693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170M+ tons</a:t>
            </a:r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of CO₂ emissions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0159841" y="2599849"/>
            <a:ext cx="3681055" cy="2727722"/>
          </a:xfrm>
          <a:prstGeom prst="roundRect">
            <a:avLst>
              <a:gd name="adj" fmla="val 6698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70463" y="2810470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Gap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0370463" y="3249335"/>
            <a:ext cx="325981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No real-time expiry tracking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10370463" y="3695938"/>
            <a:ext cx="325981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Poor fridge inventory visibility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10370463" y="4142542"/>
            <a:ext cx="325981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Entirely manual monitoring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275903" y="5530572"/>
            <a:ext cx="7564993" cy="2078117"/>
          </a:xfrm>
          <a:prstGeom prst="roundRect">
            <a:avLst>
              <a:gd name="adj" fmla="val 879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6486525" y="5741194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Solution</a:t>
            </a:r>
            <a:endParaRPr lang="en-US" sz="1950" dirty="0"/>
          </a:p>
        </p:txBody>
      </p:sp>
      <p:sp>
        <p:nvSpPr>
          <p:cNvPr id="17" name="Text 14"/>
          <p:cNvSpPr/>
          <p:nvPr/>
        </p:nvSpPr>
        <p:spPr>
          <a:xfrm>
            <a:off x="6486525" y="6180058"/>
            <a:ext cx="7143750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AI-powered platform</a:t>
            </a:r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predicting food expiry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6486525" y="6626662"/>
            <a:ext cx="7143750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Computer vision spoilage detection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6486525" y="7073265"/>
            <a:ext cx="7143750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Smart alerts &amp; recommendations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61524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 Stack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80190" y="1705570"/>
            <a:ext cx="75564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Built on enterprise-grade infrastructure with cutting-edge AI capabilities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280190" y="2465903"/>
            <a:ext cx="3062168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 Layer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280190" y="3052763"/>
            <a:ext cx="35292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React.js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with JavaScript core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280190" y="3450908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Tailwind CSS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responsive design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280190" y="4175760"/>
            <a:ext cx="35292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Chart.js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real-time analytics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280190" y="4573905"/>
            <a:ext cx="35292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Deployed via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Vercel CDN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280190" y="5104686"/>
            <a:ext cx="3062168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 Foundation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6280190" y="5691545"/>
            <a:ext cx="35292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Django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(Python) REST APIs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280190" y="6089690"/>
            <a:ext cx="35292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SQLite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prototype, Postgres-ready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280190" y="6487835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Scalable microservices architecture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0314980" y="2465903"/>
            <a:ext cx="3062168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AI/ML Engine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0314980" y="3052763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YOLOv8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instant food recognition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314980" y="3777615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Google Gemini Vision API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expiry reasoning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0314980" y="4502468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OpenCV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with real-time MJPEG streaming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0314980" y="5359956"/>
            <a:ext cx="3062168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&amp; Integration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10314980" y="5946815"/>
            <a:ext cx="35292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Vercel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edge deployment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0314980" y="6344960"/>
            <a:ext cx="35292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Twilio API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SMS notifications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0314980" y="6743105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WebSockets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live inference feeds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" y="2042160"/>
            <a:ext cx="6035040" cy="414528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108990" y="637103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Architecture</a:t>
            </a:r>
            <a:endParaRPr lang="en-US" sz="400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8990" y="1581150"/>
            <a:ext cx="1020723" cy="150280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9333786" y="1785223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Capture</a:t>
            </a:r>
            <a:endParaRPr lang="en-US" sz="2000" dirty="0"/>
          </a:p>
        </p:txBody>
      </p:sp>
      <p:sp>
        <p:nvSpPr>
          <p:cNvPr id="7" name="Text 2"/>
          <p:cNvSpPr/>
          <p:nvPr/>
        </p:nvSpPr>
        <p:spPr>
          <a:xfrm>
            <a:off x="9333786" y="2226469"/>
            <a:ext cx="450282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Real-time camera feed via OpenCV MJPEG streaming</a:t>
            </a:r>
            <a:endParaRPr lang="en-US" sz="16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8990" y="3083957"/>
            <a:ext cx="1020723" cy="150280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9333786" y="3288030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</a:t>
            </a:r>
            <a:endParaRPr lang="en-US" sz="2000" dirty="0"/>
          </a:p>
        </p:txBody>
      </p:sp>
      <p:sp>
        <p:nvSpPr>
          <p:cNvPr id="10" name="Text 4"/>
          <p:cNvSpPr/>
          <p:nvPr/>
        </p:nvSpPr>
        <p:spPr>
          <a:xfrm>
            <a:off x="9333786" y="3729276"/>
            <a:ext cx="450282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YOLOv8 detection + Gemini Vision semantic reasoning</a:t>
            </a:r>
            <a:endParaRPr lang="en-US" sz="16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8990" y="4586764"/>
            <a:ext cx="1020723" cy="1502807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9333786" y="479083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</a:t>
            </a:r>
            <a:endParaRPr lang="en-US" sz="2000" dirty="0"/>
          </a:p>
        </p:txBody>
      </p:sp>
      <p:sp>
        <p:nvSpPr>
          <p:cNvPr id="13" name="Text 6"/>
          <p:cNvSpPr/>
          <p:nvPr/>
        </p:nvSpPr>
        <p:spPr>
          <a:xfrm>
            <a:off x="9333786" y="5232083"/>
            <a:ext cx="450282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Django REST APIs with SQLite/Postgres backend</a:t>
            </a:r>
            <a:endParaRPr lang="en-US" sz="160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8990" y="6089571"/>
            <a:ext cx="1020723" cy="1502807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9333786" y="6293644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Alert</a:t>
            </a:r>
            <a:endParaRPr lang="en-US" sz="2000" dirty="0"/>
          </a:p>
        </p:txBody>
      </p:sp>
      <p:sp>
        <p:nvSpPr>
          <p:cNvPr id="16" name="Text 8"/>
          <p:cNvSpPr/>
          <p:nvPr/>
        </p:nvSpPr>
        <p:spPr>
          <a:xfrm>
            <a:off x="9333786" y="6734889"/>
            <a:ext cx="450282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React dashboard + Twilio SMS for expiry warnings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4745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Impact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1454229"/>
            <a:ext cx="75564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Revolutionizing Food Management for a Sustainable Future</a:t>
            </a:r>
            <a:endParaRPr lang="en-US" sz="2100" dirty="0"/>
          </a:p>
        </p:txBody>
      </p:sp>
      <p:sp>
        <p:nvSpPr>
          <p:cNvPr id="5" name="Shape 2"/>
          <p:cNvSpPr/>
          <p:nvPr/>
        </p:nvSpPr>
        <p:spPr>
          <a:xfrm>
            <a:off x="6280190" y="2406729"/>
            <a:ext cx="3687485" cy="1671757"/>
          </a:xfrm>
          <a:prstGeom prst="roundRect">
            <a:avLst>
              <a:gd name="adj" fmla="val 6564"/>
            </a:avLst>
          </a:prstGeom>
          <a:solidFill>
            <a:srgbClr val="FFFFFF"/>
          </a:solidFill>
          <a:ln w="22860">
            <a:solidFill>
              <a:srgbClr val="FF7047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57330" y="2406729"/>
            <a:ext cx="91440" cy="1671757"/>
          </a:xfrm>
          <a:prstGeom prst="roundRect">
            <a:avLst>
              <a:gd name="adj" fmla="val 178605"/>
            </a:avLst>
          </a:prstGeom>
          <a:solidFill>
            <a:srgbClr val="FF7047"/>
          </a:solidFill>
          <a:ln/>
        </p:spPr>
      </p:sp>
      <p:sp>
        <p:nvSpPr>
          <p:cNvPr id="7" name="Text 4"/>
          <p:cNvSpPr/>
          <p:nvPr/>
        </p:nvSpPr>
        <p:spPr>
          <a:xfrm>
            <a:off x="6553081" y="2611041"/>
            <a:ext cx="273296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Sustainable Consumption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553081" y="3003352"/>
            <a:ext cx="3210282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Reduces household &amp; commercial food waste through intelligent tracking and predictive alerts.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10149126" y="2406729"/>
            <a:ext cx="3687485" cy="1671757"/>
          </a:xfrm>
          <a:prstGeom prst="roundRect">
            <a:avLst>
              <a:gd name="adj" fmla="val 6564"/>
            </a:avLst>
          </a:prstGeom>
          <a:solidFill>
            <a:srgbClr val="FFFFFF"/>
          </a:solidFill>
          <a:ln w="22860">
            <a:solidFill>
              <a:srgbClr val="FF704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10126266" y="2406729"/>
            <a:ext cx="91440" cy="1671757"/>
          </a:xfrm>
          <a:prstGeom prst="roundRect">
            <a:avLst>
              <a:gd name="adj" fmla="val 178605"/>
            </a:avLst>
          </a:prstGeom>
          <a:solidFill>
            <a:srgbClr val="FF7047"/>
          </a:solidFill>
          <a:ln/>
        </p:spPr>
      </p:sp>
      <p:sp>
        <p:nvSpPr>
          <p:cNvPr id="11" name="Text 8"/>
          <p:cNvSpPr/>
          <p:nvPr/>
        </p:nvSpPr>
        <p:spPr>
          <a:xfrm>
            <a:off x="10422017" y="2611041"/>
            <a:ext cx="268140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Environmental Protection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422017" y="3003352"/>
            <a:ext cx="3210282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Minimizes greenhouse gas emissions by preventing food waste disposal and unnecessary transportation.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280190" y="4259937"/>
            <a:ext cx="3687485" cy="2252305"/>
          </a:xfrm>
          <a:prstGeom prst="roundRect">
            <a:avLst>
              <a:gd name="adj" fmla="val 4872"/>
            </a:avLst>
          </a:prstGeom>
          <a:solidFill>
            <a:srgbClr val="FFFFFF"/>
          </a:solidFill>
          <a:ln w="22860">
            <a:solidFill>
              <a:srgbClr val="FF7047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257330" y="4259937"/>
            <a:ext cx="91440" cy="2252305"/>
          </a:xfrm>
          <a:prstGeom prst="roundRect">
            <a:avLst>
              <a:gd name="adj" fmla="val 178605"/>
            </a:avLst>
          </a:prstGeom>
          <a:solidFill>
            <a:srgbClr val="FF7047"/>
          </a:solidFill>
          <a:ln/>
        </p:spPr>
      </p:sp>
      <p:sp>
        <p:nvSpPr>
          <p:cNvPr id="15" name="Text 12"/>
          <p:cNvSpPr/>
          <p:nvPr/>
        </p:nvSpPr>
        <p:spPr>
          <a:xfrm>
            <a:off x="6553081" y="446424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Living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553081" y="4856559"/>
            <a:ext cx="3210282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Empowers users with AI-powered food management, automated reminders, and intelligent consumption patterns.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10149126" y="4259937"/>
            <a:ext cx="3687485" cy="2252305"/>
          </a:xfrm>
          <a:prstGeom prst="roundRect">
            <a:avLst>
              <a:gd name="adj" fmla="val 4872"/>
            </a:avLst>
          </a:prstGeom>
          <a:solidFill>
            <a:srgbClr val="FFFFFF"/>
          </a:solidFill>
          <a:ln w="22860">
            <a:solidFill>
              <a:srgbClr val="FF7047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10126266" y="4259937"/>
            <a:ext cx="91440" cy="2252305"/>
          </a:xfrm>
          <a:prstGeom prst="roundRect">
            <a:avLst>
              <a:gd name="adj" fmla="val 178605"/>
            </a:avLst>
          </a:prstGeom>
          <a:solidFill>
            <a:srgbClr val="FF7047"/>
          </a:solidFill>
          <a:ln/>
        </p:spPr>
      </p:sp>
      <p:sp>
        <p:nvSpPr>
          <p:cNvPr id="19" name="Text 16"/>
          <p:cNvSpPr/>
          <p:nvPr/>
        </p:nvSpPr>
        <p:spPr>
          <a:xfrm>
            <a:off x="10422017" y="4464248"/>
            <a:ext cx="250007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Resource Conservation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0422017" y="4856559"/>
            <a:ext cx="3210282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Preserves water, energy, and agricultural resources by preventing waste - every pound of food saved conserves the resources used to produce, process, and transport it.</a:t>
            </a:r>
            <a:endParaRPr lang="en-US" sz="1400" dirty="0"/>
          </a:p>
        </p:txBody>
      </p:sp>
      <p:sp>
        <p:nvSpPr>
          <p:cNvPr id="21" name="Text 18"/>
          <p:cNvSpPr/>
          <p:nvPr/>
        </p:nvSpPr>
        <p:spPr>
          <a:xfrm>
            <a:off x="6552367" y="6920389"/>
            <a:ext cx="728424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FreshCheck.AI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— Where technology meets sustainability to create a waste-free future</a:t>
            </a:r>
            <a:endParaRPr lang="en-US" sz="1400" dirty="0"/>
          </a:p>
        </p:txBody>
      </p:sp>
      <p:sp>
        <p:nvSpPr>
          <p:cNvPr id="22" name="Shape 19"/>
          <p:cNvSpPr/>
          <p:nvPr/>
        </p:nvSpPr>
        <p:spPr>
          <a:xfrm>
            <a:off x="6280190" y="6716316"/>
            <a:ext cx="22860" cy="698421"/>
          </a:xfrm>
          <a:prstGeom prst="rect">
            <a:avLst/>
          </a:prstGeom>
          <a:solidFill>
            <a:srgbClr val="FF7047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2025-11-21T02:35:53Z</dcterms:created>
  <dcterms:modified xsi:type="dcterms:W3CDTF">2025-11-21T02:35:53Z</dcterms:modified>
</cp:coreProperties>
</file>